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62560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5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595" y="43"/>
      </p:cViewPr>
      <p:guideLst>
        <p:guide orient="horz" pos="2880"/>
        <p:guide pos="5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32000" y="1496484"/>
            <a:ext cx="1219200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4802717"/>
            <a:ext cx="121920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697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0229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0" y="486834"/>
            <a:ext cx="3505200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486834"/>
            <a:ext cx="10312400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2861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2764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3" y="2279652"/>
            <a:ext cx="1402080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3" y="6119285"/>
            <a:ext cx="1402080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265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2434167"/>
            <a:ext cx="690880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3022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486834"/>
            <a:ext cx="1402080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8" y="2241551"/>
            <a:ext cx="6877049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8" y="3340100"/>
            <a:ext cx="6877049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0" y="2241551"/>
            <a:ext cx="691091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0" y="3340100"/>
            <a:ext cx="6910917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0192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6257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5034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316567"/>
            <a:ext cx="822960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9058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8" y="609600"/>
            <a:ext cx="5242983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316567"/>
            <a:ext cx="822960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8" y="2743200"/>
            <a:ext cx="5242983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4427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486834"/>
            <a:ext cx="1402080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2434167"/>
            <a:ext cx="1402080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169128-2340-4A2B-8C5A-10028042FBF5}" type="datetimeFigureOut">
              <a:rPr lang="en-AU" smtClean="0"/>
              <a:t>18/10/2018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8475134"/>
            <a:ext cx="5486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8475134"/>
            <a:ext cx="36576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79E57-7793-464F-B401-F881E8637E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7506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.xml"/><Relationship Id="rId13" Type="http://schemas.openxmlformats.org/officeDocument/2006/relationships/tags" Target="../tags/tag15.xml"/><Relationship Id="rId3" Type="http://schemas.openxmlformats.org/officeDocument/2006/relationships/tags" Target="../tags/tag5.xml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2" Type="http://schemas.openxmlformats.org/officeDocument/2006/relationships/tags" Target="../tags/tag4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10" Type="http://schemas.openxmlformats.org/officeDocument/2006/relationships/tags" Target="../tags/tag12.xml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13" Type="http://schemas.openxmlformats.org/officeDocument/2006/relationships/tags" Target="../tags/tag30.xml"/><Relationship Id="rId3" Type="http://schemas.openxmlformats.org/officeDocument/2006/relationships/tags" Target="../tags/tag20.xml"/><Relationship Id="rId7" Type="http://schemas.openxmlformats.org/officeDocument/2006/relationships/tags" Target="../tags/tag24.xml"/><Relationship Id="rId12" Type="http://schemas.openxmlformats.org/officeDocument/2006/relationships/tags" Target="../tags/tag29.xml"/><Relationship Id="rId2" Type="http://schemas.openxmlformats.org/officeDocument/2006/relationships/tags" Target="../tags/tag19.xml"/><Relationship Id="rId16" Type="http://schemas.openxmlformats.org/officeDocument/2006/relationships/slideLayout" Target="../slideLayouts/slideLayout2.xml"/><Relationship Id="rId1" Type="http://schemas.openxmlformats.org/officeDocument/2006/relationships/tags" Target="../tags/tag18.xml"/><Relationship Id="rId6" Type="http://schemas.openxmlformats.org/officeDocument/2006/relationships/tags" Target="../tags/tag23.xml"/><Relationship Id="rId11" Type="http://schemas.openxmlformats.org/officeDocument/2006/relationships/tags" Target="../tags/tag28.xml"/><Relationship Id="rId5" Type="http://schemas.openxmlformats.org/officeDocument/2006/relationships/tags" Target="../tags/tag22.xml"/><Relationship Id="rId15" Type="http://schemas.openxmlformats.org/officeDocument/2006/relationships/tags" Target="../tags/tag32.xml"/><Relationship Id="rId10" Type="http://schemas.openxmlformats.org/officeDocument/2006/relationships/tags" Target="../tags/tag27.xml"/><Relationship Id="rId4" Type="http://schemas.openxmlformats.org/officeDocument/2006/relationships/tags" Target="../tags/tag21.xml"/><Relationship Id="rId9" Type="http://schemas.openxmlformats.org/officeDocument/2006/relationships/tags" Target="../tags/tag26.xml"/><Relationship Id="rId14" Type="http://schemas.openxmlformats.org/officeDocument/2006/relationships/tags" Target="../tags/tag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941BEC8-EF20-4414-AF3E-9F7345FE4EB7}"/>
              </a:ext>
            </a:extLst>
          </p:cNvPr>
          <p:cNvSpPr/>
          <p:nvPr/>
        </p:nvSpPr>
        <p:spPr>
          <a:xfrm>
            <a:off x="10875107" y="5111262"/>
            <a:ext cx="2414954" cy="220393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06D350-9749-4DC0-A331-A4D1E6716BC0}"/>
              </a:ext>
            </a:extLst>
          </p:cNvPr>
          <p:cNvSpPr/>
          <p:nvPr/>
        </p:nvSpPr>
        <p:spPr>
          <a:xfrm>
            <a:off x="2860431" y="5111262"/>
            <a:ext cx="2414954" cy="22039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329012D-303F-4780-AD8E-BCF4960C06A9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2965939" y="5397623"/>
            <a:ext cx="22039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000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3766A0-3CD0-4AC9-8BD1-9A9BF88C1C0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0996243" y="5397623"/>
            <a:ext cx="217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100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C43683-E533-4B1B-9FA8-9936A3A9FA41}"/>
              </a:ext>
            </a:extLst>
          </p:cNvPr>
          <p:cNvSpPr txBox="1"/>
          <p:nvPr/>
        </p:nvSpPr>
        <p:spPr>
          <a:xfrm>
            <a:off x="1289538" y="4218057"/>
            <a:ext cx="5884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Enter the first number: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934DAA-6F76-4B05-8AC5-74EA16C1418B}"/>
              </a:ext>
            </a:extLst>
          </p:cNvPr>
          <p:cNvSpPr txBox="1"/>
          <p:nvPr/>
        </p:nvSpPr>
        <p:spPr>
          <a:xfrm>
            <a:off x="9140091" y="4218057"/>
            <a:ext cx="58849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Enter the second number: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D959B8E-28CC-44AB-B75F-C2E1AD5CE92B}"/>
              </a:ext>
            </a:extLst>
          </p:cNvPr>
          <p:cNvSpPr txBox="1"/>
          <p:nvPr/>
        </p:nvSpPr>
        <p:spPr>
          <a:xfrm>
            <a:off x="6799384" y="7983415"/>
            <a:ext cx="33059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This file has to be opened in Adobe Reader to edit the form fields correctly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1430CC-B76E-41DD-A5B8-E29911B9EAB1}"/>
              </a:ext>
            </a:extLst>
          </p:cNvPr>
          <p:cNvSpPr txBox="1"/>
          <p:nvPr/>
        </p:nvSpPr>
        <p:spPr>
          <a:xfrm>
            <a:off x="2618154" y="340841"/>
            <a:ext cx="110196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Editable PDF example with Flat Pack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9AA69A-EE1C-4F4E-B7E4-0116B665A2BF}"/>
              </a:ext>
            </a:extLst>
          </p:cNvPr>
          <p:cNvSpPr txBox="1"/>
          <p:nvPr/>
        </p:nvSpPr>
        <p:spPr>
          <a:xfrm>
            <a:off x="2618154" y="2079394"/>
            <a:ext cx="110196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6600" dirty="0"/>
              <a:t>Multiplication Worksheets</a:t>
            </a:r>
          </a:p>
        </p:txBody>
      </p:sp>
    </p:spTree>
    <p:extLst>
      <p:ext uri="{BB962C8B-B14F-4D97-AF65-F5344CB8AC3E}">
        <p14:creationId xmlns:p14="http://schemas.microsoft.com/office/powerpoint/2010/main" val="3761226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C3DE-4383-42DF-BFDC-1B2CE51E4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86834"/>
            <a:ext cx="6314831" cy="1552981"/>
          </a:xfrm>
        </p:spPr>
        <p:txBody>
          <a:bodyPr/>
          <a:lstStyle/>
          <a:p>
            <a:r>
              <a:rPr lang="en-AU" dirty="0"/>
              <a:t>Multiplication with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3DFC2B-8265-428F-A660-2CA73F89E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22670"/>
              </p:ext>
            </p:extLst>
          </p:nvPr>
        </p:nvGraphicFramePr>
        <p:xfrm>
          <a:off x="797169" y="2039814"/>
          <a:ext cx="14911752" cy="661734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85292">
                  <a:extLst>
                    <a:ext uri="{9D8B030D-6E8A-4147-A177-3AD203B41FA5}">
                      <a16:colId xmlns:a16="http://schemas.microsoft.com/office/drawing/2014/main" val="1693846822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4288589637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1544003362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531633195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4002143866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3588105084"/>
                    </a:ext>
                  </a:extLst>
                </a:gridCol>
              </a:tblGrid>
              <a:tr h="827168"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005155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2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761450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5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11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085684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2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4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539698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15201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10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7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711020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4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6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971124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9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3574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8255D60-A5BB-4DD9-A12B-D6FC4412B75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350367" y="569412"/>
            <a:ext cx="1324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7200" dirty="0"/>
              <a:t>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477665-0003-4162-B049-5AFA575CB81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32185" y="284870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A075E9-B285-4B86-AF44-2C2828C08DE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532185" y="36810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73F69B-E37C-44E7-9D35-A7EA5DD0AED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32185" y="45133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753D9-FECD-420C-9882-13A01FCD991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32185" y="53250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4F6056-0AD4-417C-8EC8-31B65E05885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532185" y="616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49C48E-F037-460A-A65F-EE0C9415C21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532185" y="69919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5D31D-6435-47F2-9596-5754B322D15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532185" y="78180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CFA7A1-555A-4814-9A89-710AEEC36E0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976339" y="284870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5F43B9-D724-4EF6-98EC-5B1A95AC66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976339" y="36810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A6E80C-0AD5-4A91-9C83-5F36A44CDDE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976339" y="45133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BB54E1-B568-4304-9AD7-171726F73F0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976339" y="53250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77D333-3EFB-425F-9044-C3DA9FFC28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976339" y="616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ECD4EE-8718-462B-9B87-E5FCC9ECD5A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976339" y="69919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45E5AA-C0C2-4430-95FE-F5359198E95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976339" y="78180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1724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4C3DE-4383-42DF-BFDC-1B2CE51E4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7600" y="486834"/>
            <a:ext cx="6314831" cy="1552981"/>
          </a:xfrm>
        </p:spPr>
        <p:txBody>
          <a:bodyPr/>
          <a:lstStyle/>
          <a:p>
            <a:r>
              <a:rPr lang="en-AU" dirty="0"/>
              <a:t>Multiplication with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C3DFC2B-8265-428F-A660-2CA73F89EF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22670"/>
              </p:ext>
            </p:extLst>
          </p:nvPr>
        </p:nvGraphicFramePr>
        <p:xfrm>
          <a:off x="797169" y="2039814"/>
          <a:ext cx="14911752" cy="6617344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485292">
                  <a:extLst>
                    <a:ext uri="{9D8B030D-6E8A-4147-A177-3AD203B41FA5}">
                      <a16:colId xmlns:a16="http://schemas.microsoft.com/office/drawing/2014/main" val="1693846822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4288589637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1544003362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531633195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4002143866"/>
                    </a:ext>
                  </a:extLst>
                </a:gridCol>
                <a:gridCol w="2485292">
                  <a:extLst>
                    <a:ext uri="{9D8B030D-6E8A-4147-A177-3AD203B41FA5}">
                      <a16:colId xmlns:a16="http://schemas.microsoft.com/office/drawing/2014/main" val="3588105084"/>
                    </a:ext>
                  </a:extLst>
                </a:gridCol>
              </a:tblGrid>
              <a:tr h="827168"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005155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2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0761450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5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11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085684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2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4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1539698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15201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10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7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711020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4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6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971124"/>
                  </a:ext>
                </a:extLst>
              </a:tr>
              <a:tr h="827168"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9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4000" dirty="0"/>
                        <a:t>3 x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4000" dirty="0"/>
                        <a:t>= 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AU" sz="4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35749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8255D60-A5BB-4DD9-A12B-D6FC4412B75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7350367" y="569412"/>
            <a:ext cx="13247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7200" dirty="0"/>
              <a:t>9</a:t>
            </a:r>
            <a:endParaRPr lang="en-AU" sz="7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477665-0003-4162-B049-5AFA575CB810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32185" y="284870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A075E9-B285-4B86-AF44-2C2828C08DE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532185" y="36810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973F69B-E37C-44E7-9D35-A7EA5DD0AED9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532185" y="45133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753D9-FECD-420C-9882-13A01FCD9917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532185" y="53250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A4F6056-0AD4-417C-8EC8-31B65E058855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2532185" y="616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B49C48E-F037-460A-A65F-EE0C9415C213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2532185" y="69919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5D31D-6435-47F2-9596-5754B322D152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532185" y="78180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CFA7A1-555A-4814-9A89-710AEEC36E0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976339" y="284870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85F43B9-D724-4EF6-98EC-5B1A95AC6643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976339" y="368104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A6E80C-0AD5-4A91-9C83-5F36A44CDDE5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976339" y="4513389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6BB54E1-B568-4304-9AD7-171726F73F09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976339" y="5325040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77D333-3EFB-425F-9044-C3DA9FFC287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976339" y="616772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ECD4EE-8718-462B-9B87-E5FCC9ECD5A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976339" y="6991912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45E5AA-C0C2-4430-95FE-F5359198E959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976339" y="7818055"/>
            <a:ext cx="60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42204777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  <p:tag name="FORMCOPY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COPY" val="true"/>
  <p:tag name="FORMFIELDNAME" val="number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RM" val="true"/>
  <p:tag name="FORMFIELDNAME" val="number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3760</TotalTime>
  <Words>181</Words>
  <Application>Microsoft Office PowerPoint</Application>
  <PresentationFormat>Custom</PresentationFormat>
  <Paragraphs>95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Multiplication with </vt:lpstr>
      <vt:lpstr>Multiplication with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Bjorn Holdt</dc:creator>
  <cp:lastModifiedBy>Bjorn Holdt</cp:lastModifiedBy>
  <cp:revision>9</cp:revision>
  <dcterms:created xsi:type="dcterms:W3CDTF">2018-09-12T11:42:00Z</dcterms:created>
  <dcterms:modified xsi:type="dcterms:W3CDTF">2018-10-18T01:45:40Z</dcterms:modified>
</cp:coreProperties>
</file>